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284" r:id="rId5"/>
    <p:sldId id="285" r:id="rId6"/>
    <p:sldId id="286" r:id="rId7"/>
    <p:sldId id="287" r:id="rId8"/>
    <p:sldId id="288" r:id="rId9"/>
    <p:sldId id="289" r:id="rId10"/>
    <p:sldId id="290" r:id="rId11"/>
    <p:sldId id="29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46" autoAdjust="0"/>
    <p:restoredTop sz="94899" autoAdjust="0"/>
  </p:normalViewPr>
  <p:slideViewPr>
    <p:cSldViewPr snapToGrid="0" snapToObjects="1" showGuides="1">
      <p:cViewPr varScale="1">
        <p:scale>
          <a:sx n="111" d="100"/>
          <a:sy n="111" d="100"/>
        </p:scale>
        <p:origin x="792" y="96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Константин Липинский" userId="11017f3cb737d2eb" providerId="LiveId" clId="{442965C2-C230-4B7C-AFF4-3B065581B777}"/>
    <pc:docChg chg="undo custSel addSld delSld modSld">
      <pc:chgData name="Константин Липинский" userId="11017f3cb737d2eb" providerId="LiveId" clId="{442965C2-C230-4B7C-AFF4-3B065581B777}" dt="2023-11-19T18:29:51.722" v="365" actId="20577"/>
      <pc:docMkLst>
        <pc:docMk/>
      </pc:docMkLst>
      <pc:sldChg chg="del">
        <pc:chgData name="Константин Липинский" userId="11017f3cb737d2eb" providerId="LiveId" clId="{442965C2-C230-4B7C-AFF4-3B065581B777}" dt="2023-11-19T17:08:34.879" v="3" actId="47"/>
        <pc:sldMkLst>
          <pc:docMk/>
          <pc:sldMk cId="2831084956" sldId="261"/>
        </pc:sldMkLst>
      </pc:sldChg>
      <pc:sldChg chg="del">
        <pc:chgData name="Константин Липинский" userId="11017f3cb737d2eb" providerId="LiveId" clId="{442965C2-C230-4B7C-AFF4-3B065581B777}" dt="2023-11-19T17:08:35.046" v="4" actId="47"/>
        <pc:sldMkLst>
          <pc:docMk/>
          <pc:sldMk cId="2011023441" sldId="262"/>
        </pc:sldMkLst>
      </pc:sldChg>
      <pc:sldChg chg="addSp delSp modSp new mod">
        <pc:chgData name="Константин Липинский" userId="11017f3cb737d2eb" providerId="LiveId" clId="{442965C2-C230-4B7C-AFF4-3B065581B777}" dt="2023-11-19T17:20:32.752" v="98" actId="14100"/>
        <pc:sldMkLst>
          <pc:docMk/>
          <pc:sldMk cId="67110209" sldId="285"/>
        </pc:sldMkLst>
        <pc:spChg chg="mod">
          <ac:chgData name="Константин Липинский" userId="11017f3cb737d2eb" providerId="LiveId" clId="{442965C2-C230-4B7C-AFF4-3B065581B777}" dt="2023-11-19T17:09:17.916" v="45" actId="404"/>
          <ac:spMkLst>
            <pc:docMk/>
            <pc:sldMk cId="67110209" sldId="285"/>
            <ac:spMk id="2" creationId="{660E2DFF-1943-4CD8-A55F-2F19B59222BA}"/>
          </ac:spMkLst>
        </pc:spChg>
        <pc:spChg chg="mod">
          <ac:chgData name="Константин Липинский" userId="11017f3cb737d2eb" providerId="LiveId" clId="{442965C2-C230-4B7C-AFF4-3B065581B777}" dt="2023-11-19T17:09:33.839" v="62" actId="20577"/>
          <ac:spMkLst>
            <pc:docMk/>
            <pc:sldMk cId="67110209" sldId="285"/>
            <ac:spMk id="3" creationId="{C02DDDDB-88B2-4051-B7A1-1C93DEB873A1}"/>
          </ac:spMkLst>
        </pc:spChg>
        <pc:spChg chg="add del mod">
          <ac:chgData name="Константин Липинский" userId="11017f3cb737d2eb" providerId="LiveId" clId="{442965C2-C230-4B7C-AFF4-3B065581B777}" dt="2023-11-19T17:19:38.728" v="88"/>
          <ac:spMkLst>
            <pc:docMk/>
            <pc:sldMk cId="67110209" sldId="285"/>
            <ac:spMk id="4" creationId="{62E3AE90-FCA8-4811-9B98-34EA055A1F50}"/>
          </ac:spMkLst>
        </pc:spChg>
        <pc:spChg chg="mod">
          <ac:chgData name="Константин Липинский" userId="11017f3cb737d2eb" providerId="LiveId" clId="{442965C2-C230-4B7C-AFF4-3B065581B777}" dt="2023-11-19T17:09:39.633" v="78" actId="20577"/>
          <ac:spMkLst>
            <pc:docMk/>
            <pc:sldMk cId="67110209" sldId="285"/>
            <ac:spMk id="5" creationId="{AACDE282-0DA7-4F12-82CF-9789FAC7462F}"/>
          </ac:spMkLst>
        </pc:spChg>
        <pc:spChg chg="del">
          <ac:chgData name="Константин Липинский" userId="11017f3cb737d2eb" providerId="LiveId" clId="{442965C2-C230-4B7C-AFF4-3B065581B777}" dt="2023-11-19T17:20:11.096" v="95"/>
          <ac:spMkLst>
            <pc:docMk/>
            <pc:sldMk cId="67110209" sldId="285"/>
            <ac:spMk id="6" creationId="{CCFBC240-E588-4260-BD94-3912DFAD653E}"/>
          </ac:spMkLst>
        </pc:spChg>
        <pc:spChg chg="mod">
          <ac:chgData name="Константин Липинский" userId="11017f3cb737d2eb" providerId="LiveId" clId="{442965C2-C230-4B7C-AFF4-3B065581B777}" dt="2023-11-19T17:09:42.277" v="84" actId="20577"/>
          <ac:spMkLst>
            <pc:docMk/>
            <pc:sldMk cId="67110209" sldId="285"/>
            <ac:spMk id="7" creationId="{D05B8706-0129-4840-A78B-F97F07E4E392}"/>
          </ac:spMkLst>
        </pc:spChg>
        <pc:spChg chg="del">
          <ac:chgData name="Константин Липинский" userId="11017f3cb737d2eb" providerId="LiveId" clId="{442965C2-C230-4B7C-AFF4-3B065581B777}" dt="2023-11-19T17:20:23.421" v="96"/>
          <ac:spMkLst>
            <pc:docMk/>
            <pc:sldMk cId="67110209" sldId="285"/>
            <ac:spMk id="8" creationId="{D01D3C3E-2C7A-4AB6-96EC-D1DD7F9972F2}"/>
          </ac:spMkLst>
        </pc:spChg>
        <pc:picChg chg="add del mod">
          <ac:chgData name="Константин Липинский" userId="11017f3cb737d2eb" providerId="LiveId" clId="{442965C2-C230-4B7C-AFF4-3B065581B777}" dt="2023-11-19T17:19:37.929" v="87"/>
          <ac:picMkLst>
            <pc:docMk/>
            <pc:sldMk cId="67110209" sldId="285"/>
            <ac:picMk id="13" creationId="{CFD13EEA-10D8-4910-A1BB-49B4D64DCDB6}"/>
          </ac:picMkLst>
        </pc:picChg>
        <pc:picChg chg="add mod">
          <ac:chgData name="Константин Липинский" userId="11017f3cb737d2eb" providerId="LiveId" clId="{442965C2-C230-4B7C-AFF4-3B065581B777}" dt="2023-11-19T17:19:51.553" v="94" actId="14100"/>
          <ac:picMkLst>
            <pc:docMk/>
            <pc:sldMk cId="67110209" sldId="285"/>
            <ac:picMk id="15" creationId="{EDC8594F-A98A-4447-9047-B2128A265554}"/>
          </ac:picMkLst>
        </pc:picChg>
        <pc:picChg chg="add mod">
          <ac:chgData name="Константин Липинский" userId="11017f3cb737d2eb" providerId="LiveId" clId="{442965C2-C230-4B7C-AFF4-3B065581B777}" dt="2023-11-19T17:20:32.752" v="98" actId="14100"/>
          <ac:picMkLst>
            <pc:docMk/>
            <pc:sldMk cId="67110209" sldId="285"/>
            <ac:picMk id="17" creationId="{E7A186FE-B2EF-4EA9-A280-47B4747BBD75}"/>
          </ac:picMkLst>
        </pc:picChg>
        <pc:picChg chg="add mod">
          <ac:chgData name="Константин Липинский" userId="11017f3cb737d2eb" providerId="LiveId" clId="{442965C2-C230-4B7C-AFF4-3B065581B777}" dt="2023-11-19T17:20:23.421" v="96"/>
          <ac:picMkLst>
            <pc:docMk/>
            <pc:sldMk cId="67110209" sldId="285"/>
            <ac:picMk id="19" creationId="{54C73A07-EDDA-4647-B8C3-AB6D13F486E4}"/>
          </ac:picMkLst>
        </pc:picChg>
      </pc:sldChg>
      <pc:sldChg chg="del">
        <pc:chgData name="Константин Липинский" userId="11017f3cb737d2eb" providerId="LiveId" clId="{442965C2-C230-4B7C-AFF4-3B065581B777}" dt="2023-11-19T17:08:33.659" v="2" actId="47"/>
        <pc:sldMkLst>
          <pc:docMk/>
          <pc:sldMk cId="375226397" sldId="285"/>
        </pc:sldMkLst>
      </pc:sldChg>
      <pc:sldChg chg="del">
        <pc:chgData name="Константин Липинский" userId="11017f3cb737d2eb" providerId="LiveId" clId="{442965C2-C230-4B7C-AFF4-3B065581B777}" dt="2023-11-19T17:08:33.171" v="0" actId="47"/>
        <pc:sldMkLst>
          <pc:docMk/>
          <pc:sldMk cId="681978606" sldId="286"/>
        </pc:sldMkLst>
      </pc:sldChg>
      <pc:sldChg chg="addSp delSp modSp new mod">
        <pc:chgData name="Константин Липинский" userId="11017f3cb737d2eb" providerId="LiveId" clId="{442965C2-C230-4B7C-AFF4-3B065581B777}" dt="2023-11-19T17:34:20.807" v="170"/>
        <pc:sldMkLst>
          <pc:docMk/>
          <pc:sldMk cId="1491572536" sldId="286"/>
        </pc:sldMkLst>
        <pc:spChg chg="mod">
          <ac:chgData name="Константин Липинский" userId="11017f3cb737d2eb" providerId="LiveId" clId="{442965C2-C230-4B7C-AFF4-3B065581B777}" dt="2023-11-19T17:21:30.459" v="117" actId="20577"/>
          <ac:spMkLst>
            <pc:docMk/>
            <pc:sldMk cId="1491572536" sldId="286"/>
            <ac:spMk id="2" creationId="{8A512222-B735-4FDA-A90A-CAC25D957486}"/>
          </ac:spMkLst>
        </pc:spChg>
        <pc:spChg chg="mod">
          <ac:chgData name="Константин Липинский" userId="11017f3cb737d2eb" providerId="LiveId" clId="{442965C2-C230-4B7C-AFF4-3B065581B777}" dt="2023-11-19T17:33:29.593" v="137" actId="20577"/>
          <ac:spMkLst>
            <pc:docMk/>
            <pc:sldMk cId="1491572536" sldId="286"/>
            <ac:spMk id="3" creationId="{A00DB2F5-DD6F-41A9-8BE9-99D7336DDB81}"/>
          </ac:spMkLst>
        </pc:spChg>
        <pc:spChg chg="add del mod">
          <ac:chgData name="Константин Липинский" userId="11017f3cb737d2eb" providerId="LiveId" clId="{442965C2-C230-4B7C-AFF4-3B065581B777}" dt="2023-11-19T17:33:22.308" v="124"/>
          <ac:spMkLst>
            <pc:docMk/>
            <pc:sldMk cId="1491572536" sldId="286"/>
            <ac:spMk id="4" creationId="{E1BFAF43-1A92-478F-9B80-1D23623F6229}"/>
          </ac:spMkLst>
        </pc:spChg>
        <pc:spChg chg="mod">
          <ac:chgData name="Константин Липинский" userId="11017f3cb737d2eb" providerId="LiveId" clId="{442965C2-C230-4B7C-AFF4-3B065581B777}" dt="2023-11-19T17:33:47.318" v="152" actId="20577"/>
          <ac:spMkLst>
            <pc:docMk/>
            <pc:sldMk cId="1491572536" sldId="286"/>
            <ac:spMk id="5" creationId="{724410C1-76AE-4F56-B35B-B75E606E3D87}"/>
          </ac:spMkLst>
        </pc:spChg>
        <pc:spChg chg="del">
          <ac:chgData name="Константин Липинский" userId="11017f3cb737d2eb" providerId="LiveId" clId="{442965C2-C230-4B7C-AFF4-3B065581B777}" dt="2023-11-19T17:33:48.236" v="153"/>
          <ac:spMkLst>
            <pc:docMk/>
            <pc:sldMk cId="1491572536" sldId="286"/>
            <ac:spMk id="6" creationId="{A638085C-6B1A-4589-BE92-C034F1B4988E}"/>
          </ac:spMkLst>
        </pc:spChg>
        <pc:spChg chg="mod">
          <ac:chgData name="Константин Липинский" userId="11017f3cb737d2eb" providerId="LiveId" clId="{442965C2-C230-4B7C-AFF4-3B065581B777}" dt="2023-11-19T17:33:56.595" v="167" actId="20577"/>
          <ac:spMkLst>
            <pc:docMk/>
            <pc:sldMk cId="1491572536" sldId="286"/>
            <ac:spMk id="7" creationId="{FA475BF1-6F48-47A5-BA70-A15AE5C971AF}"/>
          </ac:spMkLst>
        </pc:spChg>
        <pc:spChg chg="del mod">
          <ac:chgData name="Константин Липинский" userId="11017f3cb737d2eb" providerId="LiveId" clId="{442965C2-C230-4B7C-AFF4-3B065581B777}" dt="2023-11-19T17:34:20.807" v="170"/>
          <ac:spMkLst>
            <pc:docMk/>
            <pc:sldMk cId="1491572536" sldId="286"/>
            <ac:spMk id="8" creationId="{67AD4A2E-C2D2-487F-ACE9-D1E4B7C6314C}"/>
          </ac:spMkLst>
        </pc:spChg>
        <pc:picChg chg="add del mod">
          <ac:chgData name="Константин Липинский" userId="11017f3cb737d2eb" providerId="LiveId" clId="{442965C2-C230-4B7C-AFF4-3B065581B777}" dt="2023-11-19T17:33:19.044" v="121"/>
          <ac:picMkLst>
            <pc:docMk/>
            <pc:sldMk cId="1491572536" sldId="286"/>
            <ac:picMk id="13" creationId="{41E13728-3B6C-445A-A825-42B7A8961C4F}"/>
          </ac:picMkLst>
        </pc:picChg>
        <pc:picChg chg="add mod">
          <ac:chgData name="Константин Липинский" userId="11017f3cb737d2eb" providerId="LiveId" clId="{442965C2-C230-4B7C-AFF4-3B065581B777}" dt="2023-11-19T17:33:26.114" v="126" actId="1076"/>
          <ac:picMkLst>
            <pc:docMk/>
            <pc:sldMk cId="1491572536" sldId="286"/>
            <ac:picMk id="15" creationId="{31E7B15E-03C7-49EF-8148-D847A5165C5C}"/>
          </ac:picMkLst>
        </pc:picChg>
        <pc:picChg chg="add mod">
          <ac:chgData name="Константин Липинский" userId="11017f3cb737d2eb" providerId="LiveId" clId="{442965C2-C230-4B7C-AFF4-3B065581B777}" dt="2023-11-19T17:33:51.991" v="155" actId="1076"/>
          <ac:picMkLst>
            <pc:docMk/>
            <pc:sldMk cId="1491572536" sldId="286"/>
            <ac:picMk id="17" creationId="{FA9D04E2-AAA5-4AD4-821F-DE20383E5235}"/>
          </ac:picMkLst>
        </pc:picChg>
        <pc:picChg chg="add mod">
          <ac:chgData name="Константин Липинский" userId="11017f3cb737d2eb" providerId="LiveId" clId="{442965C2-C230-4B7C-AFF4-3B065581B777}" dt="2023-11-19T17:34:20.807" v="170"/>
          <ac:picMkLst>
            <pc:docMk/>
            <pc:sldMk cId="1491572536" sldId="286"/>
            <ac:picMk id="19" creationId="{5A71C927-A9EA-4E98-946E-E7A1D89154E1}"/>
          </ac:picMkLst>
        </pc:picChg>
      </pc:sldChg>
      <pc:sldChg chg="addSp delSp modSp new mod">
        <pc:chgData name="Константин Липинский" userId="11017f3cb737d2eb" providerId="LiveId" clId="{442965C2-C230-4B7C-AFF4-3B065581B777}" dt="2023-11-19T17:37:54.487" v="236"/>
        <pc:sldMkLst>
          <pc:docMk/>
          <pc:sldMk cId="3726780600" sldId="287"/>
        </pc:sldMkLst>
        <pc:spChg chg="mod">
          <ac:chgData name="Константин Липинский" userId="11017f3cb737d2eb" providerId="LiveId" clId="{442965C2-C230-4B7C-AFF4-3B065581B777}" dt="2023-11-19T17:36:56.241" v="190" actId="313"/>
          <ac:spMkLst>
            <pc:docMk/>
            <pc:sldMk cId="3726780600" sldId="287"/>
            <ac:spMk id="2" creationId="{6176D805-584C-410A-9D50-3C562E8BC99A}"/>
          </ac:spMkLst>
        </pc:spChg>
        <pc:spChg chg="mod">
          <ac:chgData name="Константин Липинский" userId="11017f3cb737d2eb" providerId="LiveId" clId="{442965C2-C230-4B7C-AFF4-3B065581B777}" dt="2023-11-19T17:37:01.052" v="204" actId="20577"/>
          <ac:spMkLst>
            <pc:docMk/>
            <pc:sldMk cId="3726780600" sldId="287"/>
            <ac:spMk id="3" creationId="{40D65E61-1A94-4DC3-A147-ED6C837B98B1}"/>
          </ac:spMkLst>
        </pc:spChg>
        <pc:spChg chg="del">
          <ac:chgData name="Константин Липинский" userId="11017f3cb737d2eb" providerId="LiveId" clId="{442965C2-C230-4B7C-AFF4-3B065581B777}" dt="2023-11-19T17:37:23.650" v="231"/>
          <ac:spMkLst>
            <pc:docMk/>
            <pc:sldMk cId="3726780600" sldId="287"/>
            <ac:spMk id="4" creationId="{736A1C03-D872-4C4F-9077-BA1D586407E7}"/>
          </ac:spMkLst>
        </pc:spChg>
        <pc:spChg chg="mod">
          <ac:chgData name="Константин Липинский" userId="11017f3cb737d2eb" providerId="LiveId" clId="{442965C2-C230-4B7C-AFF4-3B065581B777}" dt="2023-11-19T17:37:03.611" v="217" actId="20577"/>
          <ac:spMkLst>
            <pc:docMk/>
            <pc:sldMk cId="3726780600" sldId="287"/>
            <ac:spMk id="5" creationId="{FCC09F30-E4D5-4339-ADA8-4AC725CE59AB}"/>
          </ac:spMkLst>
        </pc:spChg>
        <pc:spChg chg="del">
          <ac:chgData name="Константин Липинский" userId="11017f3cb737d2eb" providerId="LiveId" clId="{442965C2-C230-4B7C-AFF4-3B065581B777}" dt="2023-11-19T17:37:37.570" v="234"/>
          <ac:spMkLst>
            <pc:docMk/>
            <pc:sldMk cId="3726780600" sldId="287"/>
            <ac:spMk id="6" creationId="{245162C8-7529-478F-A22D-D872C2B75128}"/>
          </ac:spMkLst>
        </pc:spChg>
        <pc:spChg chg="mod">
          <ac:chgData name="Константин Липинский" userId="11017f3cb737d2eb" providerId="LiveId" clId="{442965C2-C230-4B7C-AFF4-3B065581B777}" dt="2023-11-19T17:37:06.697" v="230" actId="20577"/>
          <ac:spMkLst>
            <pc:docMk/>
            <pc:sldMk cId="3726780600" sldId="287"/>
            <ac:spMk id="7" creationId="{6756A7F8-D9AB-41E5-BBB3-8711B7DE6E11}"/>
          </ac:spMkLst>
        </pc:spChg>
        <pc:spChg chg="del">
          <ac:chgData name="Константин Липинский" userId="11017f3cb737d2eb" providerId="LiveId" clId="{442965C2-C230-4B7C-AFF4-3B065581B777}" dt="2023-11-19T17:37:54.487" v="236"/>
          <ac:spMkLst>
            <pc:docMk/>
            <pc:sldMk cId="3726780600" sldId="287"/>
            <ac:spMk id="8" creationId="{38AB09DB-7350-43C5-891D-97D67F9A556E}"/>
          </ac:spMkLst>
        </pc:spChg>
        <pc:picChg chg="add mod">
          <ac:chgData name="Константин Липинский" userId="11017f3cb737d2eb" providerId="LiveId" clId="{442965C2-C230-4B7C-AFF4-3B065581B777}" dt="2023-11-19T17:37:27.112" v="233" actId="1076"/>
          <ac:picMkLst>
            <pc:docMk/>
            <pc:sldMk cId="3726780600" sldId="287"/>
            <ac:picMk id="13" creationId="{3C16E632-9AC6-4F8E-B8B3-35A9F98623B6}"/>
          </ac:picMkLst>
        </pc:picChg>
        <pc:picChg chg="add mod">
          <ac:chgData name="Константин Липинский" userId="11017f3cb737d2eb" providerId="LiveId" clId="{442965C2-C230-4B7C-AFF4-3B065581B777}" dt="2023-11-19T17:37:38.844" v="235" actId="14100"/>
          <ac:picMkLst>
            <pc:docMk/>
            <pc:sldMk cId="3726780600" sldId="287"/>
            <ac:picMk id="15" creationId="{2659B837-675D-497B-ABD0-A794382BE327}"/>
          </ac:picMkLst>
        </pc:picChg>
        <pc:picChg chg="add mod">
          <ac:chgData name="Константин Липинский" userId="11017f3cb737d2eb" providerId="LiveId" clId="{442965C2-C230-4B7C-AFF4-3B065581B777}" dt="2023-11-19T17:37:54.487" v="236"/>
          <ac:picMkLst>
            <pc:docMk/>
            <pc:sldMk cId="3726780600" sldId="287"/>
            <ac:picMk id="17" creationId="{A5B66D26-1DC8-4584-90A1-A6DB2DEF4E50}"/>
          </ac:picMkLst>
        </pc:picChg>
      </pc:sldChg>
      <pc:sldChg chg="del">
        <pc:chgData name="Константин Липинский" userId="11017f3cb737d2eb" providerId="LiveId" clId="{442965C2-C230-4B7C-AFF4-3B065581B777}" dt="2023-11-19T17:08:33.490" v="1" actId="47"/>
        <pc:sldMkLst>
          <pc:docMk/>
          <pc:sldMk cId="3780002892" sldId="287"/>
        </pc:sldMkLst>
      </pc:sldChg>
      <pc:sldChg chg="del">
        <pc:chgData name="Константин Липинский" userId="11017f3cb737d2eb" providerId="LiveId" clId="{442965C2-C230-4B7C-AFF4-3B065581B777}" dt="2023-11-19T17:08:35.201" v="5" actId="47"/>
        <pc:sldMkLst>
          <pc:docMk/>
          <pc:sldMk cId="613288997" sldId="288"/>
        </pc:sldMkLst>
      </pc:sldChg>
      <pc:sldChg chg="addSp delSp modSp new mod">
        <pc:chgData name="Константин Липинский" userId="11017f3cb737d2eb" providerId="LiveId" clId="{442965C2-C230-4B7C-AFF4-3B065581B777}" dt="2023-11-19T18:03:54.998" v="300" actId="1076"/>
        <pc:sldMkLst>
          <pc:docMk/>
          <pc:sldMk cId="2627716908" sldId="288"/>
        </pc:sldMkLst>
        <pc:spChg chg="mod">
          <ac:chgData name="Константин Липинский" userId="11017f3cb737d2eb" providerId="LiveId" clId="{442965C2-C230-4B7C-AFF4-3B065581B777}" dt="2023-11-19T17:54:26.052" v="250" actId="20577"/>
          <ac:spMkLst>
            <pc:docMk/>
            <pc:sldMk cId="2627716908" sldId="288"/>
            <ac:spMk id="2" creationId="{4D3B9F46-5A8F-4788-93C5-1A2939CB7658}"/>
          </ac:spMkLst>
        </pc:spChg>
        <pc:spChg chg="mod">
          <ac:chgData name="Константин Липинский" userId="11017f3cb737d2eb" providerId="LiveId" clId="{442965C2-C230-4B7C-AFF4-3B065581B777}" dt="2023-11-19T17:54:29.389" v="263" actId="20577"/>
          <ac:spMkLst>
            <pc:docMk/>
            <pc:sldMk cId="2627716908" sldId="288"/>
            <ac:spMk id="3" creationId="{3BB31FB4-338E-4F10-A2E3-03F5BB1764A7}"/>
          </ac:spMkLst>
        </pc:spChg>
        <pc:spChg chg="del mod">
          <ac:chgData name="Константин Липинский" userId="11017f3cb737d2eb" providerId="LiveId" clId="{442965C2-C230-4B7C-AFF4-3B065581B777}" dt="2023-11-19T18:03:51.518" v="298"/>
          <ac:spMkLst>
            <pc:docMk/>
            <pc:sldMk cId="2627716908" sldId="288"/>
            <ac:spMk id="4" creationId="{A622EDB2-7A73-434E-8809-09D3C2B3DB6F}"/>
          </ac:spMkLst>
        </pc:spChg>
        <pc:spChg chg="mod">
          <ac:chgData name="Константин Липинский" userId="11017f3cb737d2eb" providerId="LiveId" clId="{442965C2-C230-4B7C-AFF4-3B065581B777}" dt="2023-11-19T17:54:34.075" v="278" actId="20577"/>
          <ac:spMkLst>
            <pc:docMk/>
            <pc:sldMk cId="2627716908" sldId="288"/>
            <ac:spMk id="5" creationId="{ABD4985A-7891-445E-931D-64FCC7D6D228}"/>
          </ac:spMkLst>
        </pc:spChg>
        <pc:spChg chg="mod">
          <ac:chgData name="Константин Липинский" userId="11017f3cb737d2eb" providerId="LiveId" clId="{442965C2-C230-4B7C-AFF4-3B065581B777}" dt="2023-11-19T17:54:39.394" v="295" actId="20577"/>
          <ac:spMkLst>
            <pc:docMk/>
            <pc:sldMk cId="2627716908" sldId="288"/>
            <ac:spMk id="7" creationId="{89373359-7150-402C-9AD8-5605EB0BE6E4}"/>
          </ac:spMkLst>
        </pc:spChg>
        <pc:picChg chg="add mod">
          <ac:chgData name="Константин Липинский" userId="11017f3cb737d2eb" providerId="LiveId" clId="{442965C2-C230-4B7C-AFF4-3B065581B777}" dt="2023-11-19T18:03:54.998" v="300" actId="1076"/>
          <ac:picMkLst>
            <pc:docMk/>
            <pc:sldMk cId="2627716908" sldId="288"/>
            <ac:picMk id="13" creationId="{85BC6B5A-E84A-47D0-A20B-8FEB2DB8E2E2}"/>
          </ac:picMkLst>
        </pc:picChg>
      </pc:sldChg>
      <pc:sldChg chg="del">
        <pc:chgData name="Константин Липинский" userId="11017f3cb737d2eb" providerId="LiveId" clId="{442965C2-C230-4B7C-AFF4-3B065581B777}" dt="2023-11-19T17:08:35.790" v="9" actId="47"/>
        <pc:sldMkLst>
          <pc:docMk/>
          <pc:sldMk cId="559354457" sldId="289"/>
        </pc:sldMkLst>
      </pc:sldChg>
      <pc:sldChg chg="modSp new mod">
        <pc:chgData name="Константин Липинский" userId="11017f3cb737d2eb" providerId="LiveId" clId="{442965C2-C230-4B7C-AFF4-3B065581B777}" dt="2023-11-19T18:29:31.630" v="321" actId="20577"/>
        <pc:sldMkLst>
          <pc:docMk/>
          <pc:sldMk cId="2526376744" sldId="289"/>
        </pc:sldMkLst>
        <pc:spChg chg="mod">
          <ac:chgData name="Константин Липинский" userId="11017f3cb737d2eb" providerId="LiveId" clId="{442965C2-C230-4B7C-AFF4-3B065581B777}" dt="2023-11-19T18:29:31.630" v="321" actId="20577"/>
          <ac:spMkLst>
            <pc:docMk/>
            <pc:sldMk cId="2526376744" sldId="289"/>
            <ac:spMk id="2" creationId="{E30729CE-76C6-490B-B1BA-8B3B0858DDB8}"/>
          </ac:spMkLst>
        </pc:spChg>
      </pc:sldChg>
      <pc:sldChg chg="modSp new mod">
        <pc:chgData name="Константин Липинский" userId="11017f3cb737d2eb" providerId="LiveId" clId="{442965C2-C230-4B7C-AFF4-3B065581B777}" dt="2023-11-19T18:29:39.726" v="342" actId="20577"/>
        <pc:sldMkLst>
          <pc:docMk/>
          <pc:sldMk cId="508203759" sldId="290"/>
        </pc:sldMkLst>
        <pc:spChg chg="mod">
          <ac:chgData name="Константин Липинский" userId="11017f3cb737d2eb" providerId="LiveId" clId="{442965C2-C230-4B7C-AFF4-3B065581B777}" dt="2023-11-19T18:29:39.726" v="342" actId="20577"/>
          <ac:spMkLst>
            <pc:docMk/>
            <pc:sldMk cId="508203759" sldId="290"/>
            <ac:spMk id="2" creationId="{84B6D1E2-12EF-4A26-97B6-2837762E957B}"/>
          </ac:spMkLst>
        </pc:spChg>
      </pc:sldChg>
      <pc:sldChg chg="del">
        <pc:chgData name="Константин Липинский" userId="11017f3cb737d2eb" providerId="LiveId" clId="{442965C2-C230-4B7C-AFF4-3B065581B777}" dt="2023-11-19T17:08:35.350" v="6" actId="47"/>
        <pc:sldMkLst>
          <pc:docMk/>
          <pc:sldMk cId="3251802089" sldId="290"/>
        </pc:sldMkLst>
      </pc:sldChg>
      <pc:sldChg chg="modSp new mod">
        <pc:chgData name="Константин Липинский" userId="11017f3cb737d2eb" providerId="LiveId" clId="{442965C2-C230-4B7C-AFF4-3B065581B777}" dt="2023-11-19T18:29:51.722" v="365" actId="20577"/>
        <pc:sldMkLst>
          <pc:docMk/>
          <pc:sldMk cId="3223490754" sldId="291"/>
        </pc:sldMkLst>
        <pc:spChg chg="mod">
          <ac:chgData name="Константин Липинский" userId="11017f3cb737d2eb" providerId="LiveId" clId="{442965C2-C230-4B7C-AFF4-3B065581B777}" dt="2023-11-19T18:29:51.722" v="365" actId="20577"/>
          <ac:spMkLst>
            <pc:docMk/>
            <pc:sldMk cId="3223490754" sldId="291"/>
            <ac:spMk id="2" creationId="{25E6525C-6B25-485C-A17D-48241047D708}"/>
          </ac:spMkLst>
        </pc:spChg>
      </pc:sldChg>
      <pc:sldChg chg="del">
        <pc:chgData name="Константин Липинский" userId="11017f3cb737d2eb" providerId="LiveId" clId="{442965C2-C230-4B7C-AFF4-3B065581B777}" dt="2023-11-19T17:08:35.508" v="7" actId="47"/>
        <pc:sldMkLst>
          <pc:docMk/>
          <pc:sldMk cId="3917619153" sldId="291"/>
        </pc:sldMkLst>
      </pc:sldChg>
      <pc:sldChg chg="del">
        <pc:chgData name="Константин Липинский" userId="11017f3cb737d2eb" providerId="LiveId" clId="{442965C2-C230-4B7C-AFF4-3B065581B777}" dt="2023-11-19T17:08:35.928" v="10" actId="47"/>
        <pc:sldMkLst>
          <pc:docMk/>
          <pc:sldMk cId="1646725871" sldId="292"/>
        </pc:sldMkLst>
      </pc:sldChg>
      <pc:sldChg chg="del">
        <pc:chgData name="Константин Липинский" userId="11017f3cb737d2eb" providerId="LiveId" clId="{442965C2-C230-4B7C-AFF4-3B065581B777}" dt="2023-11-19T17:08:36.070" v="11" actId="47"/>
        <pc:sldMkLst>
          <pc:docMk/>
          <pc:sldMk cId="3095245344" sldId="293"/>
        </pc:sldMkLst>
      </pc:sldChg>
      <pc:sldChg chg="del">
        <pc:chgData name="Константин Липинский" userId="11017f3cb737d2eb" providerId="LiveId" clId="{442965C2-C230-4B7C-AFF4-3B065581B777}" dt="2023-11-19T17:08:36.205" v="12" actId="47"/>
        <pc:sldMkLst>
          <pc:docMk/>
          <pc:sldMk cId="591722392" sldId="294"/>
        </pc:sldMkLst>
      </pc:sldChg>
      <pc:sldChg chg="del">
        <pc:chgData name="Константин Липинский" userId="11017f3cb737d2eb" providerId="LiveId" clId="{442965C2-C230-4B7C-AFF4-3B065581B777}" dt="2023-11-19T17:08:36.682" v="13" actId="47"/>
        <pc:sldMkLst>
          <pc:docMk/>
          <pc:sldMk cId="2397583386" sldId="295"/>
        </pc:sldMkLst>
      </pc:sldChg>
      <pc:sldChg chg="del">
        <pc:chgData name="Константин Липинский" userId="11017f3cb737d2eb" providerId="LiveId" clId="{442965C2-C230-4B7C-AFF4-3B065581B777}" dt="2023-11-19T17:08:35.652" v="8" actId="47"/>
        <pc:sldMkLst>
          <pc:docMk/>
          <pc:sldMk cId="866533554" sldId="296"/>
        </pc:sldMkLst>
      </pc:sldChg>
    </pc:docChg>
  </pc:docChgLst>
  <pc:docChgLst>
    <pc:chgData name="Константин Липинский" userId="11017f3cb737d2eb" providerId="LiveId" clId="{09038F62-E58D-43DF-A312-1A7C7E63D129}"/>
    <pc:docChg chg="modSld">
      <pc:chgData name="Константин Липинский" userId="11017f3cb737d2eb" providerId="LiveId" clId="{09038F62-E58D-43DF-A312-1A7C7E63D129}" dt="2023-12-10T11:33:07.229" v="111"/>
      <pc:docMkLst>
        <pc:docMk/>
      </pc:docMkLst>
      <pc:sldChg chg="addSp delSp modSp">
        <pc:chgData name="Константин Липинский" userId="11017f3cb737d2eb" providerId="LiveId" clId="{09038F62-E58D-43DF-A312-1A7C7E63D129}" dt="2023-12-10T11:28:59.932" v="3" actId="1076"/>
        <pc:sldMkLst>
          <pc:docMk/>
          <pc:sldMk cId="2627716908" sldId="288"/>
        </pc:sldMkLst>
        <pc:spChg chg="del">
          <ac:chgData name="Константин Липинский" userId="11017f3cb737d2eb" providerId="LiveId" clId="{09038F62-E58D-43DF-A312-1A7C7E63D129}" dt="2023-12-10T11:28:39.180" v="0"/>
          <ac:spMkLst>
            <pc:docMk/>
            <pc:sldMk cId="2627716908" sldId="288"/>
            <ac:spMk id="6" creationId="{10CA64E9-5146-4C65-A478-656A6552494D}"/>
          </ac:spMkLst>
        </pc:spChg>
        <pc:spChg chg="del">
          <ac:chgData name="Константин Липинский" userId="11017f3cb737d2eb" providerId="LiveId" clId="{09038F62-E58D-43DF-A312-1A7C7E63D129}" dt="2023-12-10T11:28:55.778" v="1"/>
          <ac:spMkLst>
            <pc:docMk/>
            <pc:sldMk cId="2627716908" sldId="288"/>
            <ac:spMk id="8" creationId="{58E79FB1-C031-451C-A9AE-F2BD51A1CF58}"/>
          </ac:spMkLst>
        </pc:spChg>
        <pc:picChg chg="add mod">
          <ac:chgData name="Константин Липинский" userId="11017f3cb737d2eb" providerId="LiveId" clId="{09038F62-E58D-43DF-A312-1A7C7E63D129}" dt="2023-12-10T11:28:39.180" v="0"/>
          <ac:picMkLst>
            <pc:docMk/>
            <pc:sldMk cId="2627716908" sldId="288"/>
            <ac:picMk id="1026" creationId="{3C5A87E5-26C7-4847-A436-05725A4852A5}"/>
          </ac:picMkLst>
        </pc:picChg>
        <pc:picChg chg="add mod">
          <ac:chgData name="Константин Липинский" userId="11017f3cb737d2eb" providerId="LiveId" clId="{09038F62-E58D-43DF-A312-1A7C7E63D129}" dt="2023-12-10T11:28:59.932" v="3" actId="1076"/>
          <ac:picMkLst>
            <pc:docMk/>
            <pc:sldMk cId="2627716908" sldId="288"/>
            <ac:picMk id="1028" creationId="{A6EF5FD9-A769-4AE0-8240-D5155C537D80}"/>
          </ac:picMkLst>
        </pc:picChg>
      </pc:sldChg>
      <pc:sldChg chg="addSp delSp modSp mod">
        <pc:chgData name="Константин Липинский" userId="11017f3cb737d2eb" providerId="LiveId" clId="{09038F62-E58D-43DF-A312-1A7C7E63D129}" dt="2023-12-10T11:32:04.571" v="105"/>
        <pc:sldMkLst>
          <pc:docMk/>
          <pc:sldMk cId="2526376744" sldId="289"/>
        </pc:sldMkLst>
        <pc:spChg chg="mod">
          <ac:chgData name="Константин Липинский" userId="11017f3cb737d2eb" providerId="LiveId" clId="{09038F62-E58D-43DF-A312-1A7C7E63D129}" dt="2023-12-10T11:29:14.549" v="23" actId="20577"/>
          <ac:spMkLst>
            <pc:docMk/>
            <pc:sldMk cId="2526376744" sldId="289"/>
            <ac:spMk id="3" creationId="{87739FCA-0505-4563-8D81-35848C110E10}"/>
          </ac:spMkLst>
        </pc:spChg>
        <pc:spChg chg="del">
          <ac:chgData name="Константин Липинский" userId="11017f3cb737d2eb" providerId="LiveId" clId="{09038F62-E58D-43DF-A312-1A7C7E63D129}" dt="2023-12-10T11:29:57.105" v="103"/>
          <ac:spMkLst>
            <pc:docMk/>
            <pc:sldMk cId="2526376744" sldId="289"/>
            <ac:spMk id="4" creationId="{60DEF990-4DDD-4FE8-A341-E1529F60B8BC}"/>
          </ac:spMkLst>
        </pc:spChg>
        <pc:spChg chg="mod">
          <ac:chgData name="Константин Липинский" userId="11017f3cb737d2eb" providerId="LiveId" clId="{09038F62-E58D-43DF-A312-1A7C7E63D129}" dt="2023-12-10T11:29:22.029" v="40" actId="20577"/>
          <ac:spMkLst>
            <pc:docMk/>
            <pc:sldMk cId="2526376744" sldId="289"/>
            <ac:spMk id="5" creationId="{2A28F569-3C85-4853-AD56-2CDB6CD0B778}"/>
          </ac:spMkLst>
        </pc:spChg>
        <pc:spChg chg="del">
          <ac:chgData name="Константин Липинский" userId="11017f3cb737d2eb" providerId="LiveId" clId="{09038F62-E58D-43DF-A312-1A7C7E63D129}" dt="2023-12-10T11:31:48.731" v="104"/>
          <ac:spMkLst>
            <pc:docMk/>
            <pc:sldMk cId="2526376744" sldId="289"/>
            <ac:spMk id="6" creationId="{473395B4-DDA8-43CA-9CD0-E8B7A453772D}"/>
          </ac:spMkLst>
        </pc:spChg>
        <pc:spChg chg="mod">
          <ac:chgData name="Константин Липинский" userId="11017f3cb737d2eb" providerId="LiveId" clId="{09038F62-E58D-43DF-A312-1A7C7E63D129}" dt="2023-12-10T11:29:24.943" v="50" actId="20577"/>
          <ac:spMkLst>
            <pc:docMk/>
            <pc:sldMk cId="2526376744" sldId="289"/>
            <ac:spMk id="7" creationId="{F871EC2E-269D-4C6F-A1D4-C77C53839CEB}"/>
          </ac:spMkLst>
        </pc:spChg>
        <pc:spChg chg="del">
          <ac:chgData name="Константин Липинский" userId="11017f3cb737d2eb" providerId="LiveId" clId="{09038F62-E58D-43DF-A312-1A7C7E63D129}" dt="2023-12-10T11:32:04.571" v="105"/>
          <ac:spMkLst>
            <pc:docMk/>
            <pc:sldMk cId="2526376744" sldId="289"/>
            <ac:spMk id="8" creationId="{E8B4A23E-2CF3-4767-9D3B-EC249F6FD374}"/>
          </ac:spMkLst>
        </pc:spChg>
        <pc:picChg chg="add mod">
          <ac:chgData name="Константин Липинский" userId="11017f3cb737d2eb" providerId="LiveId" clId="{09038F62-E58D-43DF-A312-1A7C7E63D129}" dt="2023-12-10T11:29:57.105" v="103"/>
          <ac:picMkLst>
            <pc:docMk/>
            <pc:sldMk cId="2526376744" sldId="289"/>
            <ac:picMk id="2050" creationId="{4615A384-863A-47C7-9C38-80E8EF4974A2}"/>
          </ac:picMkLst>
        </pc:picChg>
        <pc:picChg chg="add mod">
          <ac:chgData name="Константин Липинский" userId="11017f3cb737d2eb" providerId="LiveId" clId="{09038F62-E58D-43DF-A312-1A7C7E63D129}" dt="2023-12-10T11:31:48.731" v="104"/>
          <ac:picMkLst>
            <pc:docMk/>
            <pc:sldMk cId="2526376744" sldId="289"/>
            <ac:picMk id="2052" creationId="{440451BB-F2C5-4F9E-868E-17E0C4EEC632}"/>
          </ac:picMkLst>
        </pc:picChg>
        <pc:picChg chg="add mod">
          <ac:chgData name="Константин Липинский" userId="11017f3cb737d2eb" providerId="LiveId" clId="{09038F62-E58D-43DF-A312-1A7C7E63D129}" dt="2023-12-10T11:32:04.571" v="105"/>
          <ac:picMkLst>
            <pc:docMk/>
            <pc:sldMk cId="2526376744" sldId="289"/>
            <ac:picMk id="2054" creationId="{FFAA35E9-B93F-4635-AADC-6003D96C5FF6}"/>
          </ac:picMkLst>
        </pc:picChg>
      </pc:sldChg>
      <pc:sldChg chg="addSp delSp modSp mod">
        <pc:chgData name="Константин Липинский" userId="11017f3cb737d2eb" providerId="LiveId" clId="{09038F62-E58D-43DF-A312-1A7C7E63D129}" dt="2023-12-10T11:33:07.229" v="111"/>
        <pc:sldMkLst>
          <pc:docMk/>
          <pc:sldMk cId="508203759" sldId="290"/>
        </pc:sldMkLst>
        <pc:spChg chg="mod">
          <ac:chgData name="Константин Липинский" userId="11017f3cb737d2eb" providerId="LiveId" clId="{09038F62-E58D-43DF-A312-1A7C7E63D129}" dt="2023-12-10T11:29:32.973" v="65" actId="20577"/>
          <ac:spMkLst>
            <pc:docMk/>
            <pc:sldMk cId="508203759" sldId="290"/>
            <ac:spMk id="3" creationId="{00190C75-3C44-4CA3-A6BC-4CC0EEF1953B}"/>
          </ac:spMkLst>
        </pc:spChg>
        <pc:spChg chg="del">
          <ac:chgData name="Константин Липинский" userId="11017f3cb737d2eb" providerId="LiveId" clId="{09038F62-E58D-43DF-A312-1A7C7E63D129}" dt="2023-12-10T11:32:32.641" v="106"/>
          <ac:spMkLst>
            <pc:docMk/>
            <pc:sldMk cId="508203759" sldId="290"/>
            <ac:spMk id="4" creationId="{8DCCF36B-218A-4042-9490-C89D3BD3B5C9}"/>
          </ac:spMkLst>
        </pc:spChg>
        <pc:spChg chg="mod">
          <ac:chgData name="Константин Липинский" userId="11017f3cb737d2eb" providerId="LiveId" clId="{09038F62-E58D-43DF-A312-1A7C7E63D129}" dt="2023-12-10T11:29:40.328" v="85" actId="20577"/>
          <ac:spMkLst>
            <pc:docMk/>
            <pc:sldMk cId="508203759" sldId="290"/>
            <ac:spMk id="5" creationId="{09E1F3F6-51A4-44C4-8064-F4D0C3B1E6B9}"/>
          </ac:spMkLst>
        </pc:spChg>
        <pc:spChg chg="del">
          <ac:chgData name="Константин Липинский" userId="11017f3cb737d2eb" providerId="LiveId" clId="{09038F62-E58D-43DF-A312-1A7C7E63D129}" dt="2023-12-10T11:32:48.508" v="107"/>
          <ac:spMkLst>
            <pc:docMk/>
            <pc:sldMk cId="508203759" sldId="290"/>
            <ac:spMk id="6" creationId="{24DC9036-2977-4BDC-AC89-868B33249ECF}"/>
          </ac:spMkLst>
        </pc:spChg>
        <pc:spChg chg="mod">
          <ac:chgData name="Константин Липинский" userId="11017f3cb737d2eb" providerId="LiveId" clId="{09038F62-E58D-43DF-A312-1A7C7E63D129}" dt="2023-12-10T11:29:45.382" v="102" actId="20577"/>
          <ac:spMkLst>
            <pc:docMk/>
            <pc:sldMk cId="508203759" sldId="290"/>
            <ac:spMk id="7" creationId="{204AD500-83F1-44C9-9E59-B94A366A10EF}"/>
          </ac:spMkLst>
        </pc:spChg>
        <pc:spChg chg="del">
          <ac:chgData name="Константин Липинский" userId="11017f3cb737d2eb" providerId="LiveId" clId="{09038F62-E58D-43DF-A312-1A7C7E63D129}" dt="2023-12-10T11:33:07.229" v="111"/>
          <ac:spMkLst>
            <pc:docMk/>
            <pc:sldMk cId="508203759" sldId="290"/>
            <ac:spMk id="8" creationId="{C7A30B50-2847-413E-AD43-AAB7398494C1}"/>
          </ac:spMkLst>
        </pc:spChg>
        <pc:picChg chg="add mod">
          <ac:chgData name="Константин Липинский" userId="11017f3cb737d2eb" providerId="LiveId" clId="{09038F62-E58D-43DF-A312-1A7C7E63D129}" dt="2023-12-10T11:32:32.641" v="106"/>
          <ac:picMkLst>
            <pc:docMk/>
            <pc:sldMk cId="508203759" sldId="290"/>
            <ac:picMk id="3074" creationId="{78395DEF-EADA-42B6-A074-8EEC1513BF77}"/>
          </ac:picMkLst>
        </pc:picChg>
        <pc:picChg chg="add mod">
          <ac:chgData name="Константин Липинский" userId="11017f3cb737d2eb" providerId="LiveId" clId="{09038F62-E58D-43DF-A312-1A7C7E63D129}" dt="2023-12-10T11:32:51.975" v="110" actId="14100"/>
          <ac:picMkLst>
            <pc:docMk/>
            <pc:sldMk cId="508203759" sldId="290"/>
            <ac:picMk id="3076" creationId="{DE342C15-9FC5-497A-A7A0-A71CC89259A3}"/>
          </ac:picMkLst>
        </pc:picChg>
        <pc:picChg chg="add mod">
          <ac:chgData name="Константин Липинский" userId="11017f3cb737d2eb" providerId="LiveId" clId="{09038F62-E58D-43DF-A312-1A7C7E63D129}" dt="2023-12-10T11:33:07.229" v="111"/>
          <ac:picMkLst>
            <pc:docMk/>
            <pc:sldMk cId="508203759" sldId="290"/>
            <ac:picMk id="3078" creationId="{A0C0757D-1382-4F5C-B6B6-D95B8E288E0F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12/10/2023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Типы личностей</a:t>
            </a:r>
            <a:endParaRPr lang="en-US" dirty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Подготовил: Липинский Константин</a:t>
            </a:r>
            <a:endParaRPr lang="en-US" dirty="0"/>
          </a:p>
          <a:p>
            <a:endParaRPr lang="en-US" dirty="0"/>
          </a:p>
        </p:txBody>
      </p:sp>
      <p:pic>
        <p:nvPicPr>
          <p:cNvPr id="37" name="Picture Placeholder 36" descr="Lady with head covering and sunglasses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28" b="228"/>
          <a:stretch/>
        </p:blipFill>
        <p:spPr/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E2DFF-1943-4CD8-A55F-2F19B5922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12064"/>
            <a:ext cx="12192000" cy="1014984"/>
          </a:xfrm>
        </p:spPr>
        <p:txBody>
          <a:bodyPr/>
          <a:lstStyle/>
          <a:p>
            <a:r>
              <a:rPr lang="ru-RU" sz="5400" dirty="0"/>
              <a:t>Демонстративный тип личности</a:t>
            </a:r>
            <a:endParaRPr lang="en-US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DDDDB-88B2-4051-B7A1-1C93DEB873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Наполеон Бонапарт</a:t>
            </a:r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DC8594F-A98A-4447-9047-B2128A2655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58886" y="2771209"/>
            <a:ext cx="2724593" cy="313141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CDE282-0DA7-4F12-82CF-9789FAC7462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dirty="0"/>
              <a:t>Скарлетт О</a:t>
            </a:r>
            <a:r>
              <a:rPr lang="en-US" dirty="0"/>
              <a:t>’</a:t>
            </a:r>
            <a:r>
              <a:rPr lang="ru-RU" dirty="0"/>
              <a:t>Хара</a:t>
            </a:r>
            <a:endParaRPr lang="en-US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E7A186FE-B2EF-4EA9-A280-47B4747BBD75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4641012" y="3338423"/>
            <a:ext cx="2944992" cy="1913027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05B8706-0129-4840-A78B-F97F07E4E39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dirty="0"/>
              <a:t>Джокер</a:t>
            </a:r>
            <a:endParaRPr lang="en-US" dirty="0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54C73A07-EDDA-4647-B8C3-AB6D13F486E4}"/>
              </a:ext>
            </a:extLst>
          </p:cNvPr>
          <p:cNvPicPr>
            <a:picLocks noGrp="1" noChangeAspect="1"/>
          </p:cNvPicPr>
          <p:nvPr>
            <p:ph sz="half" idx="20"/>
          </p:nvPr>
        </p:nvPicPr>
        <p:blipFill>
          <a:blip r:embed="rId4"/>
          <a:stretch>
            <a:fillRect/>
          </a:stretch>
        </p:blipFill>
        <p:spPr>
          <a:xfrm>
            <a:off x="8820508" y="2944813"/>
            <a:ext cx="2082084" cy="2784475"/>
          </a:xfr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733AC9-6A93-46F9-947A-4DF7A3134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2</a:t>
            </a:fld>
            <a:endParaRPr lang="en-US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1974536-3092-4E81-B00F-9765D191C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7A4AF4B9-6B71-4335-857C-9BFD49439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7110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12222-B735-4FDA-A90A-CAC25D957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Застревающий тип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0DB2F5-DD6F-41A9-8BE9-99D7336DDB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Лев толстой</a:t>
            </a:r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1E7B15E-03C7-49EF-8148-D847A5165C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86510" y="2814683"/>
            <a:ext cx="2044700" cy="291478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4410C1-76AE-4F56-B35B-B75E606E3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dirty="0"/>
              <a:t>Маргарет Тэтчер</a:t>
            </a:r>
            <a:endParaRPr lang="en-US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A9D04E2-AAA5-4AD4-821F-DE20383E5235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5013065" y="2814683"/>
            <a:ext cx="2165870" cy="3013028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A475BF1-6F48-47A5-BA70-A15AE5C971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dirty="0"/>
              <a:t>Шерлок Холмс</a:t>
            </a:r>
            <a:endParaRPr lang="en-US" dirty="0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5A71C927-A9EA-4E98-946E-E7A1D89154E1}"/>
              </a:ext>
            </a:extLst>
          </p:cNvPr>
          <p:cNvPicPr>
            <a:picLocks noGrp="1" noChangeAspect="1"/>
          </p:cNvPicPr>
          <p:nvPr>
            <p:ph sz="half" idx="20"/>
          </p:nvPr>
        </p:nvPicPr>
        <p:blipFill>
          <a:blip r:embed="rId4"/>
          <a:stretch>
            <a:fillRect/>
          </a:stretch>
        </p:blipFill>
        <p:spPr>
          <a:xfrm>
            <a:off x="8489950" y="3422650"/>
            <a:ext cx="2743200" cy="1828800"/>
          </a:xfr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6AAE03-0B1E-4C9B-A473-B5964FE19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3</a:t>
            </a:fld>
            <a:endParaRPr lang="en-US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94AF54A-3D64-489D-BEC5-2D00C730D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2C25AF3-6B50-4DC4-9512-82EEBE00D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91572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6D805-584C-410A-9D50-3C562E8BC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Эпилептоидный тип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65E61-1A94-4DC3-A147-ED6C837B98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Иосиф Сталин</a:t>
            </a:r>
            <a:endParaRPr lang="en-US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3C16E632-9AC6-4F8E-B8B3-35A9F98623B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39952" y="2734144"/>
            <a:ext cx="2279773" cy="2995324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C09F30-E4D5-4339-ADA8-4AC725CE59A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dirty="0"/>
              <a:t>Адольф Гитлер</a:t>
            </a:r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2659B837-675D-497B-ABD0-A794382BE327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5061528" y="2781693"/>
            <a:ext cx="1945412" cy="2947595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6A7F8-D9AB-41E5-BBB3-8711B7DE6E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dirty="0"/>
              <a:t>Дональд Трамп</a:t>
            </a:r>
            <a:endParaRPr lang="en-US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A5B66D26-1DC8-4584-90A1-A6DB2DEF4E50}"/>
              </a:ext>
            </a:extLst>
          </p:cNvPr>
          <p:cNvPicPr>
            <a:picLocks noGrp="1" noChangeAspect="1"/>
          </p:cNvPicPr>
          <p:nvPr>
            <p:ph sz="half" idx="20"/>
          </p:nvPr>
        </p:nvPicPr>
        <p:blipFill>
          <a:blip r:embed="rId4"/>
          <a:stretch>
            <a:fillRect/>
          </a:stretch>
        </p:blipFill>
        <p:spPr>
          <a:xfrm>
            <a:off x="8489950" y="3422650"/>
            <a:ext cx="2743200" cy="1828800"/>
          </a:xfr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F05F7F-CFB9-42C3-9EA7-12D681FB3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4</a:t>
            </a:fld>
            <a:endParaRPr lang="en-US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CF972E3-86BE-425B-BE05-25468854C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D74D9B8F-683C-40D8-ADDB-16C97229E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726780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B9F46-5A8F-4788-93C5-1A2939CB7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Эмотивный тип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31FB4-338E-4F10-A2E3-03F5BB1764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Анна Каренина</a:t>
            </a:r>
            <a:endParaRPr lang="en-US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85BC6B5A-E84A-47D0-A20B-8FEB2DB8E2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8200" y="3362036"/>
            <a:ext cx="2916044" cy="1840911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D4985A-7891-445E-931D-64FCC7D6D2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dirty="0"/>
              <a:t>Винсент Ван Гог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9373359-7150-402C-9AD8-5605EB0BE6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dirty="0"/>
              <a:t>Фредди Меркьюри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D59540-62FE-46BA-9422-9874A874F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5</a:t>
            </a:fld>
            <a:endParaRPr lang="en-US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0F29C3B-3CAC-4FE6-8B36-0BC27D68E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BB2FB1C7-CCAC-4248-B9D7-B0B2EDBE1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1026" name="Picture 2" descr="Винсент Ван Гог: «Я — человек страстей, способный и склонный творить  глупости, за которые мне бывает стыдно»">
            <a:extLst>
              <a:ext uri="{FF2B5EF4-FFF2-40B4-BE49-F238E27FC236}">
                <a16:creationId xmlns:a16="http://schemas.microsoft.com/office/drawing/2014/main" id="{3C5A87E5-26C7-4847-A436-05725A4852A5}"/>
              </a:ext>
            </a:extLst>
          </p:cNvPr>
          <p:cNvPicPr>
            <a:picLocks noGrp="1" noChangeAspect="1" noChangeArrowheads="1"/>
          </p:cNvPicPr>
          <p:nvPr>
            <p:ph sz="half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5983" y="2944813"/>
            <a:ext cx="2204160" cy="278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Фредди Меркьюри: все, что вы хотели знать о легендарном рок-музыканте">
            <a:extLst>
              <a:ext uri="{FF2B5EF4-FFF2-40B4-BE49-F238E27FC236}">
                <a16:creationId xmlns:a16="http://schemas.microsoft.com/office/drawing/2014/main" id="{A6EF5FD9-A769-4AE0-8240-D5155C537D80}"/>
              </a:ext>
            </a:extLst>
          </p:cNvPr>
          <p:cNvPicPr>
            <a:picLocks noGrp="1" noChangeAspect="1" noChangeArrowheads="1"/>
          </p:cNvPicPr>
          <p:nvPr>
            <p:ph sz="half" idx="2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834" y="2794832"/>
            <a:ext cx="1930280" cy="2863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7716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729CE-76C6-490B-B1BA-8B3B0858D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Шизоидные личности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39FCA-0505-4563-8D81-35848C110E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Альберт Эйнштейн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28F569-3C85-4853-AD56-2CDB6CD0B77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dirty="0"/>
              <a:t>Эмили </a:t>
            </a:r>
            <a:r>
              <a:rPr lang="ru-RU" dirty="0" err="1"/>
              <a:t>Дикисон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871EC2E-269D-4C6F-A1D4-C77C53839CE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dirty="0"/>
              <a:t>Билл Гейтс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5DEAB3-AC64-44E4-A634-CA3A20641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6</a:t>
            </a:fld>
            <a:endParaRPr lang="en-US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BB41868-F1C1-4674-82F8-C8F0271DC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0A58565E-CD3F-42D9-9681-40531EA76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2050" name="Picture 2" descr="Эйнштейн Альберт — все книги и биография автора в интернет-магазине  «Альпина Паблишер»">
            <a:extLst>
              <a:ext uri="{FF2B5EF4-FFF2-40B4-BE49-F238E27FC236}">
                <a16:creationId xmlns:a16="http://schemas.microsoft.com/office/drawing/2014/main" id="{4615A384-863A-47C7-9C38-80E8EF4974A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7887" y="2944813"/>
            <a:ext cx="1914326" cy="278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Эмили Дикинсон (Emily Dickinson): фильмы, биография, семья, фильмография —  Кинопоиск">
            <a:extLst>
              <a:ext uri="{FF2B5EF4-FFF2-40B4-BE49-F238E27FC236}">
                <a16:creationId xmlns:a16="http://schemas.microsoft.com/office/drawing/2014/main" id="{440451BB-F2C5-4F9E-868E-17E0C4EEC632}"/>
              </a:ext>
            </a:extLst>
          </p:cNvPr>
          <p:cNvPicPr>
            <a:picLocks noGrp="1" noChangeAspect="1" noChangeArrowheads="1"/>
          </p:cNvPicPr>
          <p:nvPr>
            <p:ph sz="half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531" y="2944813"/>
            <a:ext cx="1755063" cy="278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Билл Гейтс написал книгу о том, как предотвратить следующую пандемию -  Российская газета">
            <a:extLst>
              <a:ext uri="{FF2B5EF4-FFF2-40B4-BE49-F238E27FC236}">
                <a16:creationId xmlns:a16="http://schemas.microsoft.com/office/drawing/2014/main" id="{FFAA35E9-B93F-4635-AADC-6003D96C5FF6}"/>
              </a:ext>
            </a:extLst>
          </p:cNvPr>
          <p:cNvPicPr>
            <a:picLocks noGrp="1" noChangeAspect="1" noChangeArrowheads="1"/>
          </p:cNvPicPr>
          <p:nvPr>
            <p:ph sz="half" idx="2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9950" y="3422193"/>
            <a:ext cx="2743200" cy="182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6376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6D1E2-12EF-4A26-97B6-2837762E9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Гипертимные личности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90C75-3C44-4CA3-A6BC-4CC0EEF195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Робин Уильямс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E1F3F6-51A4-44C4-8064-F4D0C3B1E6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dirty="0"/>
              <a:t>Эллен </a:t>
            </a:r>
            <a:r>
              <a:rPr lang="ru-RU" dirty="0" err="1"/>
              <a:t>ДеДженерес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04AD500-83F1-44C9-9E59-B94A366A10E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dirty="0"/>
              <a:t>Леонардо Да Винчи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7AF7C7-252B-4695-8B23-B13606ABF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7</a:t>
            </a:fld>
            <a:endParaRPr lang="en-US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313862C-9DDB-43BA-9106-61F536D4E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2A882FD6-E21D-49FB-87D1-C2EAB541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3074" name="Picture 2" descr="Робин Уильямс (Robin Williams): фильмы, биография, семья, фильмография —  Кинопоиск">
            <a:extLst>
              <a:ext uri="{FF2B5EF4-FFF2-40B4-BE49-F238E27FC236}">
                <a16:creationId xmlns:a16="http://schemas.microsoft.com/office/drawing/2014/main" id="{78395DEF-EADA-42B6-A074-8EEC1513BF7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518" y="2944813"/>
            <a:ext cx="1755063" cy="278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Эллен ДеДженерес (Ellen DeGeneres): фильмы, биография, семья, фильмография  — Кинопоиск">
            <a:extLst>
              <a:ext uri="{FF2B5EF4-FFF2-40B4-BE49-F238E27FC236}">
                <a16:creationId xmlns:a16="http://schemas.microsoft.com/office/drawing/2014/main" id="{DE342C15-9FC5-497A-A7A0-A71CC89259A3}"/>
              </a:ext>
            </a:extLst>
          </p:cNvPr>
          <p:cNvPicPr>
            <a:picLocks noGrp="1" noChangeAspect="1" noChangeArrowheads="1"/>
          </p:cNvPicPr>
          <p:nvPr>
            <p:ph sz="half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670" y="2891892"/>
            <a:ext cx="1717232" cy="2724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10 самых прогрессивных изобретений Леонардо да Винчи - Российская газета">
            <a:extLst>
              <a:ext uri="{FF2B5EF4-FFF2-40B4-BE49-F238E27FC236}">
                <a16:creationId xmlns:a16="http://schemas.microsoft.com/office/drawing/2014/main" id="{A0C0757D-1382-4F5C-B6B6-D95B8E288E0F}"/>
              </a:ext>
            </a:extLst>
          </p:cNvPr>
          <p:cNvPicPr>
            <a:picLocks noGrp="1" noChangeAspect="1" noChangeArrowheads="1"/>
          </p:cNvPicPr>
          <p:nvPr>
            <p:ph sz="half" idx="2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9950" y="3422193"/>
            <a:ext cx="2743200" cy="182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203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6525C-6B25-485C-A17D-48241047D7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Спасибо </a:t>
            </a:r>
            <a:r>
              <a:rPr lang="ru-RU"/>
              <a:t>за внимание!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EC9E85-959A-44BB-9743-314BE3859A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9981D52-8F39-4F69-86BF-61E677494D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223490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{63AEB040-7F99-4EA7-A658-3D0FDF58327D}tf11429527_win32</Template>
  <TotalTime>87</TotalTime>
  <Words>86</Words>
  <Application>Microsoft Office PowerPoint</Application>
  <PresentationFormat>Широкоэкранный</PresentationFormat>
  <Paragraphs>45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Karla</vt:lpstr>
      <vt:lpstr>Univers Condensed Light</vt:lpstr>
      <vt:lpstr>Office Theme</vt:lpstr>
      <vt:lpstr>Типы личностей</vt:lpstr>
      <vt:lpstr>Демонстративный тип личности</vt:lpstr>
      <vt:lpstr>Застревающий тип</vt:lpstr>
      <vt:lpstr>Эпилептоидный тип</vt:lpstr>
      <vt:lpstr>Эмотивный тип</vt:lpstr>
      <vt:lpstr>Шизоидные личности</vt:lpstr>
      <vt:lpstr>Гипертимные личности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Типы личностей</dc:title>
  <dc:creator>Константин Липинский</dc:creator>
  <cp:lastModifiedBy>Константин Липинский</cp:lastModifiedBy>
  <cp:revision>5</cp:revision>
  <dcterms:created xsi:type="dcterms:W3CDTF">2023-11-19T17:07:29Z</dcterms:created>
  <dcterms:modified xsi:type="dcterms:W3CDTF">2023-12-10T11:33:09Z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